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22" d="100"/>
          <a:sy n="122" d="100"/>
        </p:scale>
        <p:origin x="-114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1/15/2015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1/15/2015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1/15/2015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Workforce Development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Advisory Committee on Supply Chain Competitiveness </a:t>
            </a:r>
          </a:p>
          <a:p>
            <a:r>
              <a:rPr lang="en-US" dirty="0" smtClean="0"/>
              <a:t>January 14-15,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Initial Inquiry Areas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  Determine the workforce elements that we will focus on.</a:t>
            </a:r>
          </a:p>
          <a:p>
            <a:pPr>
              <a:buFont typeface="Wingdings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Identify best practices that address workforce shortages.</a:t>
            </a:r>
          </a:p>
          <a:p>
            <a:pPr>
              <a:buFont typeface="Wingdings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Summarize the tools available at the federal level.</a:t>
            </a:r>
          </a:p>
          <a:p>
            <a:pPr>
              <a:buFont typeface="Wingdings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Develop action items for Committee consideration.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490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Workforce Focus Recommendation 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Supply chain and production workforce needs not likely to be addressed by technology.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u="sng" dirty="0" smtClean="0">
                <a:solidFill>
                  <a:schemeClr val="tx1"/>
                </a:solidFill>
              </a:rPr>
              <a:t>Consideration of Why</a:t>
            </a:r>
          </a:p>
          <a:p>
            <a:pPr lvl="1"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Mechanisms to acquire the skills.</a:t>
            </a:r>
          </a:p>
          <a:p>
            <a:pPr lvl="1"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Don't know about the industry or the industry has an unfavorable reputation.</a:t>
            </a:r>
          </a:p>
          <a:p>
            <a:pPr>
              <a:buFont typeface="Wingdings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Recruiting new students, veterans and/or mature populations.</a:t>
            </a:r>
          </a:p>
          <a:p>
            <a:pPr marL="0" indent="0">
              <a:buNone/>
            </a:pPr>
            <a:endParaRPr lang="en-US" sz="3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313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Best Practices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Training programs in high school, community colleges, trade schools and universities.</a:t>
            </a:r>
          </a:p>
          <a:p>
            <a:pPr lvl="1"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Industry and union apprenticeships and co-op programs.</a:t>
            </a:r>
          </a:p>
          <a:p>
            <a:pPr lvl="1"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Economic development agency programs.</a:t>
            </a:r>
          </a:p>
          <a:p>
            <a:pPr marL="4572" lvl="1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4572" lvl="1" indent="0">
              <a:buNone/>
            </a:pPr>
            <a:r>
              <a:rPr lang="en-US" sz="2800" u="sng" dirty="0" smtClean="0">
                <a:solidFill>
                  <a:schemeClr val="tx1"/>
                </a:solidFill>
              </a:rPr>
              <a:t>Action Items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Develop database of reports and resources.</a:t>
            </a:r>
          </a:p>
          <a:p>
            <a:pPr lvl="1"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Hold four conference calls prior to next meeting with best practice programs, potentially selecting one for Committee presentation.</a:t>
            </a:r>
          </a:p>
          <a:p>
            <a:pPr marL="4572" lvl="1" indent="0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698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Possible Federal Levers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Community college initiative.</a:t>
            </a:r>
          </a:p>
          <a:p>
            <a:pPr lvl="1"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Workforce development grants.</a:t>
            </a:r>
          </a:p>
          <a:p>
            <a:pPr lvl="1"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Tax credits</a:t>
            </a:r>
          </a:p>
          <a:p>
            <a:pPr marL="4572" lvl="1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4572" lvl="1" indent="0">
              <a:buNone/>
            </a:pPr>
            <a:r>
              <a:rPr lang="en-US" sz="2800" u="sng" dirty="0" smtClean="0">
                <a:solidFill>
                  <a:schemeClr val="tx1"/>
                </a:solidFill>
              </a:rPr>
              <a:t>Action Items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Inventory all the federal groups and committees working on this issue.</a:t>
            </a:r>
          </a:p>
          <a:p>
            <a:pPr lvl="1"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Identify best practices at state levels that can be encouraged.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442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Possible Recommendation for April 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" lvl="1" indent="0">
              <a:buNone/>
            </a:pPr>
            <a:r>
              <a:rPr lang="en-US" sz="3600" smtClean="0">
                <a:solidFill>
                  <a:schemeClr val="tx1"/>
                </a:solidFill>
              </a:rPr>
              <a:t>Recommend White House initiative for interagency coordination on workforce issues, recommendations, and actions.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939811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rgbClr val="000000"/>
      </a:dk1>
      <a:lt1>
        <a:srgbClr val="FFFFFF"/>
      </a:lt1>
      <a:dk2>
        <a:srgbClr val="303034"/>
      </a:dk2>
      <a:lt2>
        <a:srgbClr val="DFDFE4"/>
      </a:lt2>
      <a:accent1>
        <a:srgbClr val="00AEEF"/>
      </a:accent1>
      <a:accent2>
        <a:srgbClr val="8CC600"/>
      </a:accent2>
      <a:accent3>
        <a:srgbClr val="FFBE00"/>
      </a:accent3>
      <a:accent4>
        <a:srgbClr val="FF0097"/>
      </a:accent4>
      <a:accent5>
        <a:srgbClr val="0071BC"/>
      </a:accent5>
      <a:accent6>
        <a:srgbClr val="FF8600"/>
      </a:accent6>
      <a:hlink>
        <a:srgbClr val="2424F0"/>
      </a:hlink>
      <a:folHlink>
        <a:srgbClr val="808080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9FF7CA0D-8839-4012-B51C-B152F9BD65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HDMetropolitanV4</Template>
  <TotalTime>49</TotalTime>
  <Words>218</Words>
  <Application>Microsoft Office PowerPoint</Application>
  <PresentationFormat>Custom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Metropolitan</vt:lpstr>
      <vt:lpstr>Workforce Development </vt:lpstr>
      <vt:lpstr>Initial Inquiry Areas</vt:lpstr>
      <vt:lpstr>Workforce Focus Recommendation </vt:lpstr>
      <vt:lpstr>Best Practices</vt:lpstr>
      <vt:lpstr>Possible Federal Levers</vt:lpstr>
      <vt:lpstr>Possible Recommendation for April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Strauss-Wieder</dc:creator>
  <cp:lastModifiedBy>John Miller</cp:lastModifiedBy>
  <cp:revision>47</cp:revision>
  <dcterms:created xsi:type="dcterms:W3CDTF">2015-01-15T01:55:59Z</dcterms:created>
  <dcterms:modified xsi:type="dcterms:W3CDTF">2015-01-15T13:06:59Z</dcterms:modified>
</cp:coreProperties>
</file>